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3" r:id="rId2"/>
    <p:sldId id="262" r:id="rId3"/>
    <p:sldId id="264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BC1"/>
    <a:srgbClr val="E2334A"/>
    <a:srgbClr val="F8C858"/>
    <a:srgbClr val="11B3D3"/>
    <a:srgbClr val="EB3765"/>
    <a:srgbClr val="FAC03F"/>
    <a:srgbClr val="FFFFFF"/>
    <a:srgbClr val="EB184A"/>
    <a:srgbClr val="FBC134"/>
    <a:srgbClr val="0AB2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883" autoAdjust="0"/>
  </p:normalViewPr>
  <p:slideViewPr>
    <p:cSldViewPr snapToGrid="0">
      <p:cViewPr varScale="1">
        <p:scale>
          <a:sx n="57" d="100"/>
          <a:sy n="57" d="100"/>
        </p:scale>
        <p:origin x="9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D3555-CFCF-4BB0-8C1B-14428B51721A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F6500-EA6F-4938-8D09-189B3B4D213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3342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621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334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863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2942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222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3739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235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692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3583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15360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409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9500-E049-4BA1-BC36-6C509438784F}" type="datetimeFigureOut">
              <a:rPr lang="de-CH" smtClean="0"/>
              <a:t>03.11.2023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01DF1-0A49-45A8-A3C3-1C7185B077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2984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9"/>
          <a:stretch/>
        </p:blipFill>
        <p:spPr>
          <a:xfrm>
            <a:off x="6322482" y="1610361"/>
            <a:ext cx="5825050" cy="485264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29" y="59393"/>
            <a:ext cx="2640736" cy="97184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78" y="6042251"/>
            <a:ext cx="6148387" cy="72334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26975"/>
            <a:ext cx="6325190" cy="124264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29" y="101789"/>
            <a:ext cx="951651" cy="971847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>
            <a:off x="1267436" y="1728788"/>
            <a:ext cx="3825270" cy="21980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2399" y="42353"/>
            <a:ext cx="6429692" cy="1005926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4247956"/>
            <a:ext cx="3972009" cy="1028894"/>
          </a:xfrm>
          <a:prstGeom prst="rect">
            <a:avLst/>
          </a:prstGeom>
        </p:spPr>
      </p:pic>
      <p:sp>
        <p:nvSpPr>
          <p:cNvPr id="17" name="Ellipse 16"/>
          <p:cNvSpPr/>
          <p:nvPr/>
        </p:nvSpPr>
        <p:spPr>
          <a:xfrm>
            <a:off x="2749550" y="1684338"/>
            <a:ext cx="117475" cy="1095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Ellipse 17"/>
          <p:cNvSpPr/>
          <p:nvPr/>
        </p:nvSpPr>
        <p:spPr>
          <a:xfrm>
            <a:off x="3103741" y="1700213"/>
            <a:ext cx="117475" cy="1095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Ellipse 18"/>
          <p:cNvSpPr/>
          <p:nvPr/>
        </p:nvSpPr>
        <p:spPr>
          <a:xfrm>
            <a:off x="3511728" y="1728788"/>
            <a:ext cx="117475" cy="1095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480" y="2429777"/>
            <a:ext cx="6831868" cy="1653273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11522541" y="2872163"/>
            <a:ext cx="514350" cy="949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5589" y="3663791"/>
            <a:ext cx="122325" cy="115887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8277" y="3310175"/>
            <a:ext cx="122325" cy="115887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26239" y="2429777"/>
            <a:ext cx="179111" cy="21981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5783" y="2562372"/>
            <a:ext cx="189863" cy="3697053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7785985" y="2519615"/>
            <a:ext cx="3121668" cy="3121668"/>
          </a:xfrm>
          <a:prstGeom prst="ellipse">
            <a:avLst/>
          </a:pr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092"/>
          <a:stretch/>
        </p:blipFill>
        <p:spPr>
          <a:xfrm>
            <a:off x="6343049" y="6172200"/>
            <a:ext cx="5794859" cy="58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3461">
            <a:off x="3991324" y="254455"/>
            <a:ext cx="8180782" cy="878552"/>
          </a:xfrm>
          <a:prstGeom prst="rect">
            <a:avLst/>
          </a:prstGeom>
        </p:spPr>
      </p:pic>
      <p:sp>
        <p:nvSpPr>
          <p:cNvPr id="2" name="Gleichschenkliges Dreieck 1"/>
          <p:cNvSpPr/>
          <p:nvPr/>
        </p:nvSpPr>
        <p:spPr>
          <a:xfrm rot="5400000">
            <a:off x="1043571" y="2724316"/>
            <a:ext cx="286186" cy="321087"/>
          </a:xfrm>
          <a:prstGeom prst="triangle">
            <a:avLst/>
          </a:prstGeom>
          <a:solidFill>
            <a:srgbClr val="F8C858"/>
          </a:solidFill>
          <a:ln>
            <a:solidFill>
              <a:srgbClr val="F8C8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Gleichschenkliges Dreieck 15"/>
          <p:cNvSpPr/>
          <p:nvPr/>
        </p:nvSpPr>
        <p:spPr>
          <a:xfrm rot="5400000">
            <a:off x="1043570" y="3532666"/>
            <a:ext cx="286186" cy="321087"/>
          </a:xfrm>
          <a:prstGeom prst="triangle">
            <a:avLst/>
          </a:prstGeom>
          <a:solidFill>
            <a:srgbClr val="4BABC1"/>
          </a:solidFill>
          <a:ln>
            <a:solidFill>
              <a:srgbClr val="4BAB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Gleichschenkliges Dreieck 17"/>
          <p:cNvSpPr/>
          <p:nvPr/>
        </p:nvSpPr>
        <p:spPr>
          <a:xfrm rot="5400000">
            <a:off x="1043569" y="4261431"/>
            <a:ext cx="286186" cy="321087"/>
          </a:xfrm>
          <a:prstGeom prst="triangle">
            <a:avLst/>
          </a:prstGeom>
          <a:solidFill>
            <a:srgbClr val="E2334A"/>
          </a:solidFill>
          <a:ln>
            <a:solidFill>
              <a:srgbClr val="E2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Textfeld 19"/>
          <p:cNvSpPr txBox="1"/>
          <p:nvPr/>
        </p:nvSpPr>
        <p:spPr>
          <a:xfrm>
            <a:off x="1452805" y="2603429"/>
            <a:ext cx="6853618" cy="27699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2600" b="1" cap="small" dirty="0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Academy</a:t>
            </a:r>
            <a:r>
              <a:rPr lang="de-CH" sz="2600" cap="small" dirty="0" smtClean="0">
                <a:solidFill>
                  <a:srgbClr val="1745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600" cap="small" dirty="0">
                <a:solidFill>
                  <a:srgbClr val="1745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CH" sz="2600" cap="small" dirty="0" smtClean="0">
                <a:solidFill>
                  <a:srgbClr val="1745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CH" sz="2600" b="1" cap="small" dirty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18 – 20 October 2024</a:t>
            </a:r>
          </a:p>
          <a:p>
            <a:endParaRPr lang="de-CH" sz="2600" b="1" cap="small" dirty="0">
              <a:solidFill>
                <a:srgbClr val="17457B"/>
              </a:solidFill>
              <a:latin typeface="Century Gothic" panose="020B0502020202020204" pitchFamily="34" charset="0"/>
              <a:cs typeface="72 Monospace" panose="020B0509030603020204" pitchFamily="49" charset="0"/>
            </a:endParaRPr>
          </a:p>
          <a:p>
            <a:r>
              <a:rPr lang="de-CH" sz="2600" b="1" cap="small" dirty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Conference 	22 – 25 October 2024</a:t>
            </a:r>
          </a:p>
          <a:p>
            <a:endParaRPr lang="de-CH" sz="2600" cap="small" dirty="0">
              <a:solidFill>
                <a:srgbClr val="1745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sz="2600" b="1" cap="small" dirty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City Festival 	22 – 25 October 2024</a:t>
            </a:r>
          </a:p>
          <a:p>
            <a:r>
              <a:rPr lang="de-CH" sz="2600" b="1" cap="small" dirty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Highlight</a:t>
            </a:r>
            <a:r>
              <a:rPr lang="de-CH" sz="2600" cap="small" dirty="0" smtClean="0">
                <a:solidFill>
                  <a:srgbClr val="1745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CH" sz="2600" b="1" cap="small" dirty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24 October 2024</a:t>
            </a:r>
          </a:p>
          <a:p>
            <a:endParaRPr lang="de-CH" b="1" cap="small" dirty="0">
              <a:solidFill>
                <a:srgbClr val="1745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29" y="59393"/>
            <a:ext cx="2640736" cy="971847"/>
          </a:xfrm>
          <a:prstGeom prst="rect">
            <a:avLst/>
          </a:prstGeom>
        </p:spPr>
      </p:pic>
      <p:sp>
        <p:nvSpPr>
          <p:cNvPr id="22" name="Ellipse 21"/>
          <p:cNvSpPr/>
          <p:nvPr/>
        </p:nvSpPr>
        <p:spPr>
          <a:xfrm>
            <a:off x="8557667" y="1863890"/>
            <a:ext cx="1603861" cy="1603861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Ellipse 22"/>
          <p:cNvSpPr/>
          <p:nvPr/>
        </p:nvSpPr>
        <p:spPr>
          <a:xfrm>
            <a:off x="9430186" y="3010834"/>
            <a:ext cx="1784364" cy="1784364"/>
          </a:xfrm>
          <a:prstGeom prst="ellipse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" name="Ellipse 23"/>
          <p:cNvSpPr/>
          <p:nvPr/>
        </p:nvSpPr>
        <p:spPr>
          <a:xfrm>
            <a:off x="8306423" y="4341193"/>
            <a:ext cx="2067062" cy="2067062"/>
          </a:xfrm>
          <a:prstGeom prst="ellipse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049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4000" b="1" cap="small" dirty="0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Call </a:t>
            </a:r>
            <a:r>
              <a:rPr lang="de-CH" sz="4000" b="1" cap="small" dirty="0" err="1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for</a:t>
            </a:r>
            <a:r>
              <a:rPr lang="de-CH" sz="4000" b="1" cap="small" dirty="0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 Abstracts: </a:t>
            </a:r>
            <a:r>
              <a:rPr lang="de-CH" sz="4000" b="1" cap="small" dirty="0" err="1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until</a:t>
            </a:r>
            <a:r>
              <a:rPr lang="de-CH" sz="4000" b="1" cap="small" dirty="0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 28 </a:t>
            </a:r>
            <a:r>
              <a:rPr lang="de-CH" sz="4000" b="1" cap="small" dirty="0" err="1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January</a:t>
            </a:r>
            <a:r>
              <a:rPr lang="de-CH" sz="4000" b="1" cap="small" dirty="0" smtClean="0">
                <a:solidFill>
                  <a:srgbClr val="17457B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, 2024</a:t>
            </a:r>
            <a:endParaRPr lang="de-CH" sz="4000" dirty="0"/>
          </a:p>
        </p:txBody>
      </p:sp>
      <p:sp>
        <p:nvSpPr>
          <p:cNvPr id="4" name="Ellipse 3"/>
          <p:cNvSpPr/>
          <p:nvPr/>
        </p:nvSpPr>
        <p:spPr>
          <a:xfrm>
            <a:off x="838200" y="1825623"/>
            <a:ext cx="4271272" cy="4271272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feld 4"/>
          <p:cNvSpPr txBox="1"/>
          <p:nvPr/>
        </p:nvSpPr>
        <p:spPr>
          <a:xfrm>
            <a:off x="6268177" y="3155941"/>
            <a:ext cx="4816305" cy="14157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3400" b="1" cap="small" dirty="0" smtClean="0">
                <a:solidFill>
                  <a:srgbClr val="E2334A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More Information? </a:t>
            </a:r>
          </a:p>
          <a:p>
            <a:r>
              <a:rPr lang="de-CH" sz="3400" b="1" cap="small" dirty="0" smtClean="0">
                <a:solidFill>
                  <a:srgbClr val="4BABC1"/>
                </a:solidFill>
                <a:latin typeface="Century Gothic" panose="020B0502020202020204" pitchFamily="34" charset="0"/>
                <a:cs typeface="72 Monospace" panose="020B0509030603020204" pitchFamily="49" charset="0"/>
              </a:rPr>
              <a:t>www.phpci2024.org</a:t>
            </a:r>
            <a:endParaRPr lang="de-CH" sz="3400" b="1" cap="small" dirty="0">
              <a:solidFill>
                <a:srgbClr val="4BABC1"/>
              </a:solidFill>
              <a:latin typeface="Century Gothic" panose="020B0502020202020204" pitchFamily="34" charset="0"/>
              <a:cs typeface="72 Monospace" panose="020B0509030603020204" pitchFamily="49" charset="0"/>
            </a:endParaRPr>
          </a:p>
          <a:p>
            <a:endParaRPr lang="de-CH" b="1" cap="small" dirty="0">
              <a:solidFill>
                <a:srgbClr val="1745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81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Breitbild</PresentationFormat>
  <Paragraphs>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72 Monospace</vt:lpstr>
      <vt:lpstr>Arial</vt:lpstr>
      <vt:lpstr>Calibri</vt:lpstr>
      <vt:lpstr>Calibri Light</vt:lpstr>
      <vt:lpstr>Century Gothic</vt:lpstr>
      <vt:lpstr>Office</vt:lpstr>
      <vt:lpstr>PowerPoint-Präsentation</vt:lpstr>
      <vt:lpstr>PowerPoint-Präsentation</vt:lpstr>
      <vt:lpstr>Call for Abstracts: until 28 January, 2024</vt:lpstr>
    </vt:vector>
  </TitlesOfParts>
  <Company>Insel Gruppe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Hagemann, Monika</dc:creator>
  <cp:lastModifiedBy>Hagemann, Monika</cp:lastModifiedBy>
  <cp:revision>14</cp:revision>
  <dcterms:created xsi:type="dcterms:W3CDTF">2023-10-30T10:12:31Z</dcterms:created>
  <dcterms:modified xsi:type="dcterms:W3CDTF">2023-11-03T12:42:00Z</dcterms:modified>
</cp:coreProperties>
</file>